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92" r:id="rId2"/>
    <p:sldId id="291" r:id="rId3"/>
    <p:sldId id="295" r:id="rId4"/>
  </p:sldIdLst>
  <p:sldSz cx="9144000" cy="6858000" type="screen4x3"/>
  <p:notesSz cx="10234613" cy="70993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12" autoAdjust="0"/>
    <p:restoredTop sz="97048" autoAdjust="0"/>
  </p:normalViewPr>
  <p:slideViewPr>
    <p:cSldViewPr>
      <p:cViewPr>
        <p:scale>
          <a:sx n="125" d="100"/>
          <a:sy n="125" d="100"/>
        </p:scale>
        <p:origin x="1248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796110" y="1"/>
            <a:ext cx="4436114" cy="3553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fld id="{0800C0BC-9263-41E6-AA41-B22DD18C8531}" type="datetimeFigureOut">
              <a:rPr kumimoji="1" lang="ja-JP" altLang="en-US" smtClean="0"/>
              <a:t>2022/12/27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796110" y="6742803"/>
            <a:ext cx="4436114" cy="3553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99A3E707-3B77-4282-8F6F-9936C0EEF1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14745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6218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20"/>
          <p:cNvSpPr>
            <a:spLocks noChangeShapeType="1"/>
          </p:cNvSpPr>
          <p:nvPr userDrawn="1"/>
        </p:nvSpPr>
        <p:spPr bwMode="auto">
          <a:xfrm>
            <a:off x="76200" y="304800"/>
            <a:ext cx="8991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8" name="Picture 22" descr="logo_yoko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300" y="6524625"/>
            <a:ext cx="20653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Line 19"/>
          <p:cNvSpPr>
            <a:spLocks noChangeShapeType="1"/>
          </p:cNvSpPr>
          <p:nvPr userDrawn="1"/>
        </p:nvSpPr>
        <p:spPr bwMode="auto">
          <a:xfrm>
            <a:off x="76200" y="6478588"/>
            <a:ext cx="8991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テキスト ボックス 13"/>
          <p:cNvSpPr txBox="1"/>
          <p:nvPr userDrawn="1"/>
        </p:nvSpPr>
        <p:spPr>
          <a:xfrm>
            <a:off x="6300192" y="6515164"/>
            <a:ext cx="28023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i="1" dirty="0">
                <a:latin typeface="Times New Roman" panose="02020603050405020304" pitchFamily="18" charset="0"/>
                <a:ea typeface="Arial Unicode MS" panose="020B0604020202020204" pitchFamily="50" charset="-128"/>
                <a:cs typeface="Times New Roman" panose="02020603050405020304" pitchFamily="18" charset="0"/>
              </a:rPr>
              <a:t>Space and Shock Engineering Lab.</a:t>
            </a:r>
            <a:endParaRPr kumimoji="1" lang="ja-JP" altLang="en-US" sz="1400" b="1" i="1" dirty="0">
              <a:latin typeface="Times New Roman" panose="02020603050405020304" pitchFamily="18" charset="0"/>
              <a:ea typeface="Arial Unicode MS" panose="020B0604020202020204" pitchFamily="50" charset="-128"/>
              <a:cs typeface="Times New Roman" panose="02020603050405020304" pitchFamily="18" charset="0"/>
            </a:endParaRPr>
          </a:p>
        </p:txBody>
      </p:sp>
      <p:pic>
        <p:nvPicPr>
          <p:cNvPr id="15" name="Picture 9" descr="C:\Users\P67A\Desktop\labmark_color.jpg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6499056"/>
            <a:ext cx="3603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テキスト ボックス 9"/>
          <p:cNvSpPr txBox="1"/>
          <p:nvPr userDrawn="1"/>
        </p:nvSpPr>
        <p:spPr>
          <a:xfrm>
            <a:off x="6714627" y="16009"/>
            <a:ext cx="24577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i="1" dirty="0">
                <a:latin typeface="Times New Roman" panose="02020603050405020304" pitchFamily="18" charset="0"/>
                <a:ea typeface="ＭＳ Ｐ明朝" panose="02020600040205080304" pitchFamily="18" charset="-128"/>
                <a:cs typeface="Times New Roman" panose="02020603050405020304" pitchFamily="18" charset="0"/>
              </a:rPr>
              <a:t>Q</a:t>
            </a:r>
            <a:r>
              <a:rPr kumimoji="1" lang="ja-JP" altLang="en-US" sz="1400" i="1" dirty="0">
                <a:latin typeface="Times New Roman" panose="02020603050405020304" pitchFamily="18" charset="0"/>
                <a:ea typeface="ＭＳ Ｐ明朝" panose="02020600040205080304" pitchFamily="18" charset="-128"/>
                <a:cs typeface="Times New Roman" panose="02020603050405020304" pitchFamily="18" charset="0"/>
              </a:rPr>
              <a:t>宇宙開発</a:t>
            </a:r>
            <a:r>
              <a:rPr kumimoji="1" lang="en-US" altLang="ja-JP" sz="1400" i="1" dirty="0">
                <a:latin typeface="Times New Roman" panose="02020603050405020304" pitchFamily="18" charset="0"/>
                <a:ea typeface="ＭＳ Ｐ明朝" panose="02020600040205080304" pitchFamily="18" charset="-128"/>
                <a:cs typeface="Times New Roman" panose="02020603050405020304" pitchFamily="18" charset="0"/>
              </a:rPr>
              <a:t>BC</a:t>
            </a:r>
            <a:r>
              <a:rPr kumimoji="1" lang="ja-JP" altLang="en-US" sz="1400" i="1" dirty="0">
                <a:latin typeface="Times New Roman" panose="02020603050405020304" pitchFamily="18" charset="0"/>
                <a:ea typeface="ＭＳ Ｐ明朝" panose="02020600040205080304" pitchFamily="18" charset="-128"/>
                <a:cs typeface="Times New Roman" panose="02020603050405020304" pitchFamily="18" charset="0"/>
              </a:rPr>
              <a:t>　開場関連資料</a:t>
            </a:r>
          </a:p>
        </p:txBody>
      </p:sp>
    </p:spTree>
    <p:extLst>
      <p:ext uri="{BB962C8B-B14F-4D97-AF65-F5344CB8AC3E}">
        <p14:creationId xmlns:p14="http://schemas.microsoft.com/office/powerpoint/2010/main" val="92215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A7331AD3-797F-4E1E-9C49-666D6DA20F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6855" y="3717032"/>
            <a:ext cx="3652750" cy="2575188"/>
          </a:xfrm>
          <a:prstGeom prst="rect">
            <a:avLst/>
          </a:prstGeom>
        </p:spPr>
      </p:pic>
      <p:sp>
        <p:nvSpPr>
          <p:cNvPr id="5" name="楕円 4">
            <a:extLst>
              <a:ext uri="{FF2B5EF4-FFF2-40B4-BE49-F238E27FC236}">
                <a16:creationId xmlns:a16="http://schemas.microsoft.com/office/drawing/2014/main" id="{B8675451-A6D4-4205-BD96-2B05BD5F9309}"/>
              </a:ext>
            </a:extLst>
          </p:cNvPr>
          <p:cNvSpPr/>
          <p:nvPr/>
        </p:nvSpPr>
        <p:spPr>
          <a:xfrm>
            <a:off x="3851920" y="4887348"/>
            <a:ext cx="905243" cy="79208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E0E24B8-C634-4961-A5FF-6C1E3830BE1B}"/>
              </a:ext>
            </a:extLst>
          </p:cNvPr>
          <p:cNvSpPr txBox="1"/>
          <p:nvPr/>
        </p:nvSpPr>
        <p:spPr>
          <a:xfrm>
            <a:off x="5678312" y="5176825"/>
            <a:ext cx="1338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会場</a:t>
            </a:r>
            <a:endParaRPr lang="en-US" altLang="ja-JP" dirty="0"/>
          </a:p>
          <a:p>
            <a:r>
              <a:rPr lang="ja-JP" altLang="en-US" dirty="0"/>
              <a:t>（中会議室）</a:t>
            </a:r>
            <a:endParaRPr kumimoji="1" lang="ja-JP" altLang="en-US" dirty="0"/>
          </a:p>
        </p:txBody>
      </p: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10342B5E-4FAA-4486-9908-5CAAE6FEE0F3}"/>
              </a:ext>
            </a:extLst>
          </p:cNvPr>
          <p:cNvCxnSpPr>
            <a:cxnSpLocks/>
          </p:cNvCxnSpPr>
          <p:nvPr/>
        </p:nvCxnSpPr>
        <p:spPr>
          <a:xfrm flipH="1" flipV="1">
            <a:off x="4757163" y="5408349"/>
            <a:ext cx="901301" cy="9164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図 12">
            <a:extLst>
              <a:ext uri="{FF2B5EF4-FFF2-40B4-BE49-F238E27FC236}">
                <a16:creationId xmlns:a16="http://schemas.microsoft.com/office/drawing/2014/main" id="{FB0D9B5B-554F-46CD-A376-74FAD50513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357" y="728327"/>
            <a:ext cx="7884368" cy="2864563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1EACF34-3E85-4603-8406-402DE0D073B5}"/>
              </a:ext>
            </a:extLst>
          </p:cNvPr>
          <p:cNvSpPr/>
          <p:nvPr/>
        </p:nvSpPr>
        <p:spPr>
          <a:xfrm>
            <a:off x="144225" y="299198"/>
            <a:ext cx="4445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別府国際コンベンションセンター</a:t>
            </a:r>
            <a:r>
              <a:rPr lang="ja-JP" altLang="en-US" sz="1600" dirty="0"/>
              <a:t>（</a:t>
            </a:r>
            <a:r>
              <a:rPr lang="en-US" altLang="ja-JP" sz="1600" dirty="0"/>
              <a:t>B-Con Plaza</a:t>
            </a:r>
            <a:r>
              <a:rPr lang="ja-JP" altLang="en-US" sz="1600" dirty="0"/>
              <a:t>）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43977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95B6E91C-6EC5-4A77-8526-678CC5BDA5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97674"/>
            <a:ext cx="9144000" cy="4862652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56731CB-E9F9-42DB-ACCF-7DE76071C58E}"/>
              </a:ext>
            </a:extLst>
          </p:cNvPr>
          <p:cNvSpPr/>
          <p:nvPr/>
        </p:nvSpPr>
        <p:spPr>
          <a:xfrm>
            <a:off x="126744" y="404664"/>
            <a:ext cx="4445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別府国際コンベンションセンター</a:t>
            </a:r>
            <a:r>
              <a:rPr lang="ja-JP" altLang="en-US" sz="1600" dirty="0"/>
              <a:t>（</a:t>
            </a:r>
            <a:r>
              <a:rPr lang="en-US" altLang="ja-JP" sz="1600" dirty="0"/>
              <a:t>B-Con Plaza</a:t>
            </a:r>
            <a:r>
              <a:rPr lang="ja-JP" altLang="en-US" sz="1600" dirty="0"/>
              <a:t>）</a:t>
            </a:r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C021CDE-4AA7-49B8-B3DC-06CEB9A9CF3F}"/>
              </a:ext>
            </a:extLst>
          </p:cNvPr>
          <p:cNvSpPr txBox="1"/>
          <p:nvPr/>
        </p:nvSpPr>
        <p:spPr>
          <a:xfrm>
            <a:off x="4716016" y="4797152"/>
            <a:ext cx="4320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電動起立椅子</a:t>
            </a:r>
            <a:endParaRPr kumimoji="1" lang="en-US" altLang="ja-JP" sz="2400" dirty="0"/>
          </a:p>
          <a:p>
            <a:r>
              <a:rPr kumimoji="1" lang="ja-JP" altLang="en-US" sz="2400" dirty="0"/>
              <a:t>（</a:t>
            </a:r>
            <a:r>
              <a:rPr kumimoji="1" lang="en-US" altLang="ja-JP" sz="2400" dirty="0"/>
              <a:t>160</a:t>
            </a:r>
            <a:r>
              <a:rPr kumimoji="1" lang="ja-JP" altLang="en-US" sz="2400" dirty="0"/>
              <a:t>席（間開けて</a:t>
            </a:r>
            <a:r>
              <a:rPr kumimoji="1" lang="en-US" altLang="ja-JP" sz="2400" dirty="0"/>
              <a:t>80</a:t>
            </a:r>
            <a:r>
              <a:rPr kumimoji="1" lang="ja-JP" altLang="en-US" sz="2400" dirty="0"/>
              <a:t>席分））</a:t>
            </a:r>
            <a:endParaRPr kumimoji="1" lang="en-US" altLang="ja-JP" sz="2400" dirty="0"/>
          </a:p>
          <a:p>
            <a:r>
              <a:rPr kumimoji="1" lang="ja-JP" altLang="en-US" sz="2400" dirty="0"/>
              <a:t>＋椅子追加（</a:t>
            </a:r>
            <a:r>
              <a:rPr lang="en-US" altLang="ja-JP" sz="2400" dirty="0"/>
              <a:t>20</a:t>
            </a:r>
            <a:r>
              <a:rPr lang="ja-JP" altLang="en-US" sz="2400" dirty="0"/>
              <a:t>席）</a:t>
            </a:r>
            <a:r>
              <a:rPr kumimoji="1" lang="ja-JP" altLang="en-US" sz="2400" dirty="0"/>
              <a:t>：</a:t>
            </a:r>
            <a:r>
              <a:rPr kumimoji="1" lang="en-US" altLang="ja-JP" sz="2400" dirty="0"/>
              <a:t>100</a:t>
            </a:r>
            <a:r>
              <a:rPr kumimoji="1" lang="ja-JP" altLang="en-US" sz="2400" dirty="0"/>
              <a:t>名想定</a:t>
            </a:r>
          </a:p>
        </p:txBody>
      </p:sp>
    </p:spTree>
    <p:extLst>
      <p:ext uri="{BB962C8B-B14F-4D97-AF65-F5344CB8AC3E}">
        <p14:creationId xmlns:p14="http://schemas.microsoft.com/office/powerpoint/2010/main" val="1047516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9546CDE-DE9A-465D-9F44-E9D47D6F37F8}"/>
              </a:ext>
            </a:extLst>
          </p:cNvPr>
          <p:cNvSpPr txBox="1"/>
          <p:nvPr/>
        </p:nvSpPr>
        <p:spPr>
          <a:xfrm>
            <a:off x="6381982" y="344871"/>
            <a:ext cx="249780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〇ステージ周り</a:t>
            </a:r>
            <a:endParaRPr kumimoji="1" lang="en-US" altLang="ja-JP" dirty="0"/>
          </a:p>
          <a:p>
            <a:r>
              <a:rPr kumimoji="1" lang="ja-JP" altLang="en-US" dirty="0"/>
              <a:t>・昇降式ステージ（３基）</a:t>
            </a:r>
            <a:endParaRPr kumimoji="1" lang="en-US" altLang="ja-JP" dirty="0"/>
          </a:p>
          <a:p>
            <a:r>
              <a:rPr kumimoji="1" lang="ja-JP" altLang="en-US" dirty="0"/>
              <a:t>・司会者台　１台</a:t>
            </a:r>
            <a:endParaRPr kumimoji="1" lang="en-US" altLang="ja-JP" dirty="0"/>
          </a:p>
          <a:p>
            <a:r>
              <a:rPr lang="ja-JP" altLang="en-US" dirty="0"/>
              <a:t>・長机　２台（パネル用）</a:t>
            </a:r>
            <a:endParaRPr lang="en-US" altLang="ja-JP" dirty="0"/>
          </a:p>
          <a:p>
            <a:r>
              <a:rPr lang="ja-JP" altLang="en-US" dirty="0"/>
              <a:t>・椅子　４脚（パネル用）</a:t>
            </a:r>
            <a:endParaRPr lang="en-US" altLang="ja-JP" dirty="0"/>
          </a:p>
          <a:p>
            <a:r>
              <a:rPr lang="ja-JP" altLang="en-US" dirty="0"/>
              <a:t>　　　　　２脚（袖）</a:t>
            </a:r>
            <a:endParaRPr lang="en-US" altLang="ja-JP" dirty="0"/>
          </a:p>
          <a:p>
            <a:r>
              <a:rPr lang="ja-JP" altLang="en-US" dirty="0"/>
              <a:t>・レーザーポインタ　１個</a:t>
            </a:r>
            <a:endParaRPr lang="en-US" altLang="ja-JP" dirty="0"/>
          </a:p>
          <a:p>
            <a:r>
              <a:rPr lang="ja-JP" altLang="en-US" dirty="0"/>
              <a:t>・</a:t>
            </a:r>
            <a:r>
              <a:rPr lang="en-US" altLang="ja-JP" dirty="0"/>
              <a:t>PC</a:t>
            </a:r>
            <a:r>
              <a:rPr lang="ja-JP" altLang="en-US" dirty="0"/>
              <a:t>用電源</a:t>
            </a:r>
            <a:endParaRPr lang="en-US" altLang="ja-JP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9A9F265-B6FA-47AB-80F7-81028A7ECCD2}"/>
              </a:ext>
            </a:extLst>
          </p:cNvPr>
          <p:cNvSpPr txBox="1"/>
          <p:nvPr/>
        </p:nvSpPr>
        <p:spPr>
          <a:xfrm>
            <a:off x="6347342" y="2562973"/>
            <a:ext cx="278954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〇映像・音響等</a:t>
            </a:r>
            <a:endParaRPr kumimoji="1" lang="en-US" altLang="ja-JP" dirty="0"/>
          </a:p>
          <a:p>
            <a:r>
              <a:rPr lang="ja-JP" altLang="en-US" dirty="0"/>
              <a:t>・スクリーン（</a:t>
            </a:r>
            <a:r>
              <a:rPr lang="en-US" altLang="ja-JP" dirty="0"/>
              <a:t>4000×3000</a:t>
            </a:r>
            <a:r>
              <a:rPr lang="ja-JP" altLang="en-US" dirty="0"/>
              <a:t>）</a:t>
            </a:r>
            <a:endParaRPr lang="en-US" altLang="ja-JP" dirty="0"/>
          </a:p>
          <a:p>
            <a:r>
              <a:rPr lang="ja-JP" altLang="en-US" dirty="0"/>
              <a:t>・プロジェクター</a:t>
            </a:r>
            <a:endParaRPr lang="en-US" altLang="ja-JP" dirty="0"/>
          </a:p>
          <a:p>
            <a:r>
              <a:rPr lang="ja-JP" altLang="en-US" dirty="0"/>
              <a:t>（</a:t>
            </a:r>
            <a:r>
              <a:rPr lang="en-US" altLang="ja-JP" dirty="0"/>
              <a:t>HDMI</a:t>
            </a:r>
            <a:r>
              <a:rPr lang="ja-JP" altLang="en-US" dirty="0" err="1"/>
              <a:t>，</a:t>
            </a:r>
            <a:r>
              <a:rPr lang="en-US" altLang="ja-JP" dirty="0"/>
              <a:t>D-sub</a:t>
            </a:r>
            <a:r>
              <a:rPr lang="ja-JP" altLang="en-US" dirty="0"/>
              <a:t>ケーブル）</a:t>
            </a:r>
            <a:endParaRPr lang="en-US" altLang="ja-JP" dirty="0"/>
          </a:p>
          <a:p>
            <a:r>
              <a:rPr lang="ja-JP" altLang="en-US" dirty="0"/>
              <a:t>・音響設備</a:t>
            </a:r>
            <a:endParaRPr lang="en-US" altLang="ja-JP" dirty="0"/>
          </a:p>
          <a:p>
            <a:r>
              <a:rPr lang="ja-JP" altLang="en-US" dirty="0"/>
              <a:t>・ワイヤレスマイク４本</a:t>
            </a:r>
            <a:endParaRPr lang="en-US" altLang="ja-JP" dirty="0"/>
          </a:p>
          <a:p>
            <a:r>
              <a:rPr lang="ja-JP" altLang="en-US" dirty="0"/>
              <a:t>・マイクスタンド１台</a:t>
            </a:r>
            <a:r>
              <a:rPr lang="ja-JP" altLang="en-US" sz="1200" dirty="0"/>
              <a:t>（司会者台）</a:t>
            </a:r>
            <a:endParaRPr lang="en-US" altLang="ja-JP" sz="1200" dirty="0"/>
          </a:p>
          <a:p>
            <a:r>
              <a:rPr lang="ja-JP" altLang="en-US" dirty="0"/>
              <a:t>・有線</a:t>
            </a:r>
            <a:r>
              <a:rPr lang="en-US" altLang="ja-JP" dirty="0"/>
              <a:t>LAN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5CBAD6F-3C8E-4627-84DF-FB3C4C837205}"/>
              </a:ext>
            </a:extLst>
          </p:cNvPr>
          <p:cNvSpPr txBox="1"/>
          <p:nvPr/>
        </p:nvSpPr>
        <p:spPr>
          <a:xfrm>
            <a:off x="6381982" y="4771513"/>
            <a:ext cx="260520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〇会場</a:t>
            </a:r>
            <a:endParaRPr kumimoji="1" lang="en-US" altLang="ja-JP" dirty="0"/>
          </a:p>
          <a:p>
            <a:r>
              <a:rPr lang="ja-JP" altLang="en-US" dirty="0"/>
              <a:t>・電動起立椅子</a:t>
            </a:r>
            <a:endParaRPr kumimoji="1" lang="en-US" altLang="ja-JP" dirty="0"/>
          </a:p>
          <a:p>
            <a:r>
              <a:rPr lang="ja-JP" altLang="en-US" dirty="0"/>
              <a:t>・長机　６　台</a:t>
            </a:r>
            <a:endParaRPr lang="en-US" altLang="ja-JP" dirty="0"/>
          </a:p>
          <a:p>
            <a:r>
              <a:rPr lang="ja-JP" altLang="en-US" dirty="0"/>
              <a:t>・椅子　２４　脚</a:t>
            </a:r>
            <a:endParaRPr lang="en-US" altLang="ja-JP" dirty="0"/>
          </a:p>
          <a:p>
            <a:r>
              <a:rPr lang="ja-JP" altLang="en-US" dirty="0"/>
              <a:t>　（客席２０脚，受付４脚）</a:t>
            </a:r>
            <a:endParaRPr lang="en-US" altLang="ja-JP" dirty="0"/>
          </a:p>
          <a:p>
            <a:r>
              <a:rPr lang="ja-JP" altLang="en-US" dirty="0"/>
              <a:t>・サインボード（入口）１個</a:t>
            </a:r>
            <a:endParaRPr lang="en-US" altLang="ja-JP" dirty="0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C439AE09-2E71-4761-9C86-50643820B1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24" b="29740"/>
          <a:stretch/>
        </p:blipFill>
        <p:spPr>
          <a:xfrm>
            <a:off x="107504" y="344871"/>
            <a:ext cx="6192688" cy="5112568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F86A01F-57DA-480A-9732-F1173B4ABA99}"/>
              </a:ext>
            </a:extLst>
          </p:cNvPr>
          <p:cNvSpPr/>
          <p:nvPr/>
        </p:nvSpPr>
        <p:spPr>
          <a:xfrm>
            <a:off x="1201024" y="1335235"/>
            <a:ext cx="144016" cy="36004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3932B7C8-CF7A-4DD6-8931-812A1779E1DC}"/>
              </a:ext>
            </a:extLst>
          </p:cNvPr>
          <p:cNvSpPr/>
          <p:nvPr/>
        </p:nvSpPr>
        <p:spPr>
          <a:xfrm>
            <a:off x="991052" y="2505111"/>
            <a:ext cx="144016" cy="36004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1BDDAD1-233F-4130-955E-68BC2EE4AAB1}"/>
              </a:ext>
            </a:extLst>
          </p:cNvPr>
          <p:cNvSpPr/>
          <p:nvPr/>
        </p:nvSpPr>
        <p:spPr>
          <a:xfrm>
            <a:off x="991052" y="2872791"/>
            <a:ext cx="144016" cy="36004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F1FD475-7414-4054-968B-4DC463F3402E}"/>
              </a:ext>
            </a:extLst>
          </p:cNvPr>
          <p:cNvSpPr/>
          <p:nvPr/>
        </p:nvSpPr>
        <p:spPr>
          <a:xfrm>
            <a:off x="4117441" y="790655"/>
            <a:ext cx="144016" cy="14401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4A9DC51E-C27B-4F02-A9C8-D6D8B32D2DCF}"/>
              </a:ext>
            </a:extLst>
          </p:cNvPr>
          <p:cNvSpPr/>
          <p:nvPr/>
        </p:nvSpPr>
        <p:spPr>
          <a:xfrm>
            <a:off x="3849634" y="790655"/>
            <a:ext cx="144016" cy="14401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774EEE2-B8C5-4815-AF00-B46164386C07}"/>
              </a:ext>
            </a:extLst>
          </p:cNvPr>
          <p:cNvSpPr/>
          <p:nvPr/>
        </p:nvSpPr>
        <p:spPr>
          <a:xfrm>
            <a:off x="3572471" y="790655"/>
            <a:ext cx="144016" cy="14401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1D19E6F-D451-4AF8-8385-1ED9743DB68E}"/>
              </a:ext>
            </a:extLst>
          </p:cNvPr>
          <p:cNvSpPr/>
          <p:nvPr/>
        </p:nvSpPr>
        <p:spPr>
          <a:xfrm>
            <a:off x="3295308" y="790655"/>
            <a:ext cx="144016" cy="14401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37C42136-7D98-4DCA-AE81-33675FF2BFAC}"/>
              </a:ext>
            </a:extLst>
          </p:cNvPr>
          <p:cNvSpPr/>
          <p:nvPr/>
        </p:nvSpPr>
        <p:spPr>
          <a:xfrm>
            <a:off x="4385248" y="790655"/>
            <a:ext cx="144016" cy="14401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0587BAED-224E-4C65-955F-609AE0E88AB6}"/>
              </a:ext>
            </a:extLst>
          </p:cNvPr>
          <p:cNvSpPr/>
          <p:nvPr/>
        </p:nvSpPr>
        <p:spPr>
          <a:xfrm>
            <a:off x="4288751" y="4593343"/>
            <a:ext cx="144016" cy="14401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BF79F212-064E-400B-9AF1-6BA9A2299B98}"/>
              </a:ext>
            </a:extLst>
          </p:cNvPr>
          <p:cNvSpPr/>
          <p:nvPr/>
        </p:nvSpPr>
        <p:spPr>
          <a:xfrm>
            <a:off x="3703534" y="1125176"/>
            <a:ext cx="144016" cy="14401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E7D7B482-918C-40A8-BD48-5D04F2BDAEC0}"/>
              </a:ext>
            </a:extLst>
          </p:cNvPr>
          <p:cNvSpPr/>
          <p:nvPr/>
        </p:nvSpPr>
        <p:spPr>
          <a:xfrm>
            <a:off x="3407325" y="1125176"/>
            <a:ext cx="144016" cy="14401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A71D6F73-4542-4408-9C17-19DFD15143DE}"/>
              </a:ext>
            </a:extLst>
          </p:cNvPr>
          <p:cNvSpPr/>
          <p:nvPr/>
        </p:nvSpPr>
        <p:spPr>
          <a:xfrm>
            <a:off x="4010606" y="4597777"/>
            <a:ext cx="144016" cy="14401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3CDBBD9-A67A-45DE-A881-983A90D22896}"/>
              </a:ext>
            </a:extLst>
          </p:cNvPr>
          <p:cNvSpPr/>
          <p:nvPr/>
        </p:nvSpPr>
        <p:spPr>
          <a:xfrm>
            <a:off x="3703534" y="4593343"/>
            <a:ext cx="144016" cy="14401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F976E3A3-835D-418A-8176-239A50DDC9C0}"/>
              </a:ext>
            </a:extLst>
          </p:cNvPr>
          <p:cNvSpPr/>
          <p:nvPr/>
        </p:nvSpPr>
        <p:spPr>
          <a:xfrm>
            <a:off x="3394750" y="4593343"/>
            <a:ext cx="144016" cy="14401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9DE98384-E961-49E7-BB7F-4AA715FB8582}"/>
              </a:ext>
            </a:extLst>
          </p:cNvPr>
          <p:cNvSpPr/>
          <p:nvPr/>
        </p:nvSpPr>
        <p:spPr>
          <a:xfrm>
            <a:off x="4005414" y="1125176"/>
            <a:ext cx="144016" cy="14401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67979959-348C-4878-8C2B-DD693C45CE05}"/>
              </a:ext>
            </a:extLst>
          </p:cNvPr>
          <p:cNvSpPr/>
          <p:nvPr/>
        </p:nvSpPr>
        <p:spPr>
          <a:xfrm>
            <a:off x="4290956" y="1125176"/>
            <a:ext cx="144016" cy="14401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ADD69597-24A9-4959-94C9-22CFB8A2D98B}"/>
              </a:ext>
            </a:extLst>
          </p:cNvPr>
          <p:cNvSpPr/>
          <p:nvPr/>
        </p:nvSpPr>
        <p:spPr>
          <a:xfrm>
            <a:off x="3304659" y="4982519"/>
            <a:ext cx="144016" cy="14401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98F7D5CA-4370-4E1C-A338-55D98B8DE46B}"/>
              </a:ext>
            </a:extLst>
          </p:cNvPr>
          <p:cNvSpPr/>
          <p:nvPr/>
        </p:nvSpPr>
        <p:spPr>
          <a:xfrm>
            <a:off x="3007276" y="4594161"/>
            <a:ext cx="144016" cy="14401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A05C5C54-D42B-4682-B69F-D00349272D64}"/>
              </a:ext>
            </a:extLst>
          </p:cNvPr>
          <p:cNvSpPr/>
          <p:nvPr/>
        </p:nvSpPr>
        <p:spPr>
          <a:xfrm>
            <a:off x="3007276" y="1125176"/>
            <a:ext cx="144016" cy="14401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53FAF78E-2FA0-4251-9D92-00281EB69391}"/>
              </a:ext>
            </a:extLst>
          </p:cNvPr>
          <p:cNvSpPr/>
          <p:nvPr/>
        </p:nvSpPr>
        <p:spPr>
          <a:xfrm>
            <a:off x="3572471" y="4982519"/>
            <a:ext cx="144016" cy="14401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08845EF1-4CBD-45D5-AB5B-D969EE33927F}"/>
              </a:ext>
            </a:extLst>
          </p:cNvPr>
          <p:cNvSpPr/>
          <p:nvPr/>
        </p:nvSpPr>
        <p:spPr>
          <a:xfrm>
            <a:off x="3864690" y="4982519"/>
            <a:ext cx="144016" cy="14401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1364CD6C-1545-468A-B150-BD35CFFF9E1A}"/>
              </a:ext>
            </a:extLst>
          </p:cNvPr>
          <p:cNvSpPr/>
          <p:nvPr/>
        </p:nvSpPr>
        <p:spPr>
          <a:xfrm>
            <a:off x="4117441" y="4982519"/>
            <a:ext cx="144016" cy="14401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C0A387E0-462C-46A9-95F1-1D27869B857A}"/>
              </a:ext>
            </a:extLst>
          </p:cNvPr>
          <p:cNvSpPr/>
          <p:nvPr/>
        </p:nvSpPr>
        <p:spPr>
          <a:xfrm>
            <a:off x="4360759" y="4982519"/>
            <a:ext cx="144016" cy="14401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E8CF1ED6-6A51-4009-8D39-D6E241579E40}"/>
              </a:ext>
            </a:extLst>
          </p:cNvPr>
          <p:cNvSpPr/>
          <p:nvPr/>
        </p:nvSpPr>
        <p:spPr>
          <a:xfrm>
            <a:off x="1207076" y="3093552"/>
            <a:ext cx="144016" cy="14401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E8487700-6B20-4481-AEDA-3D99D1EA2CDD}"/>
              </a:ext>
            </a:extLst>
          </p:cNvPr>
          <p:cNvSpPr/>
          <p:nvPr/>
        </p:nvSpPr>
        <p:spPr>
          <a:xfrm>
            <a:off x="1207076" y="2868564"/>
            <a:ext cx="144016" cy="14401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13095DE-1099-49F8-80A9-7A6D08017B64}"/>
              </a:ext>
            </a:extLst>
          </p:cNvPr>
          <p:cNvSpPr/>
          <p:nvPr/>
        </p:nvSpPr>
        <p:spPr>
          <a:xfrm>
            <a:off x="1207076" y="2634587"/>
            <a:ext cx="144016" cy="14401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BF905BCB-93AF-444A-B977-AD2E44D7C821}"/>
              </a:ext>
            </a:extLst>
          </p:cNvPr>
          <p:cNvSpPr/>
          <p:nvPr/>
        </p:nvSpPr>
        <p:spPr>
          <a:xfrm>
            <a:off x="1207076" y="2409599"/>
            <a:ext cx="144016" cy="14401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E3DA4033-BE7D-4846-9EB7-D201843F8AFA}"/>
              </a:ext>
            </a:extLst>
          </p:cNvPr>
          <p:cNvSpPr/>
          <p:nvPr/>
        </p:nvSpPr>
        <p:spPr>
          <a:xfrm>
            <a:off x="5243194" y="3753139"/>
            <a:ext cx="144016" cy="14401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B5B140DE-FEEA-4CA8-9898-4D3D02C4418D}"/>
              </a:ext>
            </a:extLst>
          </p:cNvPr>
          <p:cNvSpPr/>
          <p:nvPr/>
        </p:nvSpPr>
        <p:spPr>
          <a:xfrm>
            <a:off x="5250882" y="3529475"/>
            <a:ext cx="144016" cy="14401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7E734CFC-1498-4EB9-A58F-E21384BB8906}"/>
              </a:ext>
            </a:extLst>
          </p:cNvPr>
          <p:cNvSpPr/>
          <p:nvPr/>
        </p:nvSpPr>
        <p:spPr>
          <a:xfrm>
            <a:off x="5237848" y="2046429"/>
            <a:ext cx="144016" cy="14401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88358EEC-2D92-4833-A9F4-049082080A48}"/>
              </a:ext>
            </a:extLst>
          </p:cNvPr>
          <p:cNvSpPr/>
          <p:nvPr/>
        </p:nvSpPr>
        <p:spPr>
          <a:xfrm>
            <a:off x="5059078" y="3537115"/>
            <a:ext cx="144016" cy="36004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C4ABB0DC-2D85-4136-8A3F-1531FA897831}"/>
              </a:ext>
            </a:extLst>
          </p:cNvPr>
          <p:cNvSpPr/>
          <p:nvPr/>
        </p:nvSpPr>
        <p:spPr>
          <a:xfrm>
            <a:off x="5059078" y="2049559"/>
            <a:ext cx="144016" cy="36004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CFF78A74-9380-4CB0-B7DE-CB1EBE5399B1}"/>
              </a:ext>
            </a:extLst>
          </p:cNvPr>
          <p:cNvSpPr/>
          <p:nvPr/>
        </p:nvSpPr>
        <p:spPr>
          <a:xfrm>
            <a:off x="5239781" y="2265583"/>
            <a:ext cx="144016" cy="14401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9D9BF796-8E32-4F56-AA5E-F318FB41C5A2}"/>
              </a:ext>
            </a:extLst>
          </p:cNvPr>
          <p:cNvSpPr/>
          <p:nvPr/>
        </p:nvSpPr>
        <p:spPr>
          <a:xfrm>
            <a:off x="1201024" y="3753139"/>
            <a:ext cx="144016" cy="36004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E17C1A6A-7C43-40A8-94CD-D35D72326867}"/>
              </a:ext>
            </a:extLst>
          </p:cNvPr>
          <p:cNvSpPr/>
          <p:nvPr/>
        </p:nvSpPr>
        <p:spPr>
          <a:xfrm>
            <a:off x="1201024" y="4126398"/>
            <a:ext cx="144016" cy="36004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D7EBA84E-0539-4844-85BA-634FBC04D75C}"/>
              </a:ext>
            </a:extLst>
          </p:cNvPr>
          <p:cNvSpPr/>
          <p:nvPr/>
        </p:nvSpPr>
        <p:spPr>
          <a:xfrm>
            <a:off x="1201024" y="1708494"/>
            <a:ext cx="144016" cy="36004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74166555-C0FF-473C-B3B6-C4D79668E807}"/>
              </a:ext>
            </a:extLst>
          </p:cNvPr>
          <p:cNvSpPr/>
          <p:nvPr/>
        </p:nvSpPr>
        <p:spPr>
          <a:xfrm>
            <a:off x="4987070" y="1626764"/>
            <a:ext cx="216024" cy="216024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C3E46003-13F4-4D1C-AA4F-9A96C859A2A1}"/>
              </a:ext>
            </a:extLst>
          </p:cNvPr>
          <p:cNvSpPr/>
          <p:nvPr/>
        </p:nvSpPr>
        <p:spPr>
          <a:xfrm>
            <a:off x="385701" y="6165304"/>
            <a:ext cx="216024" cy="216024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BC54BB97-294C-4798-A04B-89822CAD72E7}"/>
              </a:ext>
            </a:extLst>
          </p:cNvPr>
          <p:cNvSpPr/>
          <p:nvPr/>
        </p:nvSpPr>
        <p:spPr>
          <a:xfrm>
            <a:off x="421705" y="5911921"/>
            <a:ext cx="144016" cy="14401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02A6A42E-A85F-4B8B-B4E0-A863FA0E625C}"/>
              </a:ext>
            </a:extLst>
          </p:cNvPr>
          <p:cNvSpPr/>
          <p:nvPr/>
        </p:nvSpPr>
        <p:spPr>
          <a:xfrm rot="16200000">
            <a:off x="421705" y="5540664"/>
            <a:ext cx="144016" cy="36004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27C766D3-D7C2-43DC-99CE-FC73D721D19D}"/>
              </a:ext>
            </a:extLst>
          </p:cNvPr>
          <p:cNvSpPr txBox="1"/>
          <p:nvPr/>
        </p:nvSpPr>
        <p:spPr>
          <a:xfrm>
            <a:off x="612010" y="5538411"/>
            <a:ext cx="23775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：長机</a:t>
            </a:r>
            <a:endParaRPr kumimoji="1" lang="en-US" altLang="ja-JP" dirty="0"/>
          </a:p>
          <a:p>
            <a:r>
              <a:rPr lang="ja-JP" altLang="en-US" dirty="0"/>
              <a:t>：椅子</a:t>
            </a:r>
            <a:endParaRPr lang="en-US" altLang="ja-JP" dirty="0"/>
          </a:p>
          <a:p>
            <a:r>
              <a:rPr kumimoji="1" lang="ja-JP" altLang="en-US" dirty="0"/>
              <a:t>：司会者台（登壇者用）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92736571-6585-41B6-B623-73F1016890C9}"/>
              </a:ext>
            </a:extLst>
          </p:cNvPr>
          <p:cNvSpPr txBox="1"/>
          <p:nvPr/>
        </p:nvSpPr>
        <p:spPr>
          <a:xfrm>
            <a:off x="28990" y="268048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受付</a:t>
            </a:r>
          </a:p>
        </p:txBody>
      </p:sp>
      <p:sp>
        <p:nvSpPr>
          <p:cNvPr id="52" name="楕円 51">
            <a:extLst>
              <a:ext uri="{FF2B5EF4-FFF2-40B4-BE49-F238E27FC236}">
                <a16:creationId xmlns:a16="http://schemas.microsoft.com/office/drawing/2014/main" id="{179559D8-A08E-4E59-A312-B5224FEC3A89}"/>
              </a:ext>
            </a:extLst>
          </p:cNvPr>
          <p:cNvSpPr/>
          <p:nvPr/>
        </p:nvSpPr>
        <p:spPr>
          <a:xfrm>
            <a:off x="835159" y="2265583"/>
            <a:ext cx="712505" cy="116341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楕円 52">
            <a:extLst>
              <a:ext uri="{FF2B5EF4-FFF2-40B4-BE49-F238E27FC236}">
                <a16:creationId xmlns:a16="http://schemas.microsoft.com/office/drawing/2014/main" id="{16FD7015-2BF6-4049-9110-3F55AB2860AA}"/>
              </a:ext>
            </a:extLst>
          </p:cNvPr>
          <p:cNvSpPr/>
          <p:nvPr/>
        </p:nvSpPr>
        <p:spPr>
          <a:xfrm>
            <a:off x="1046284" y="3706072"/>
            <a:ext cx="452219" cy="921503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楕円 53">
            <a:extLst>
              <a:ext uri="{FF2B5EF4-FFF2-40B4-BE49-F238E27FC236}">
                <a16:creationId xmlns:a16="http://schemas.microsoft.com/office/drawing/2014/main" id="{04F4EAA1-DD55-4E28-91B7-3E4BE69956CD}"/>
              </a:ext>
            </a:extLst>
          </p:cNvPr>
          <p:cNvSpPr/>
          <p:nvPr/>
        </p:nvSpPr>
        <p:spPr>
          <a:xfrm>
            <a:off x="1037004" y="1218363"/>
            <a:ext cx="452219" cy="921503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914B88A8-6BD7-4F0A-B4C7-E459D0A24913}"/>
              </a:ext>
            </a:extLst>
          </p:cNvPr>
          <p:cNvSpPr txBox="1"/>
          <p:nvPr/>
        </p:nvSpPr>
        <p:spPr>
          <a:xfrm>
            <a:off x="7112" y="3843657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rgbClr val="0000FF"/>
                </a:solidFill>
              </a:rPr>
              <a:t>展示</a:t>
            </a:r>
            <a:endParaRPr kumimoji="1" lang="en-US" altLang="ja-JP" dirty="0">
              <a:solidFill>
                <a:srgbClr val="0000FF"/>
              </a:solidFill>
            </a:endParaRPr>
          </a:p>
          <a:p>
            <a:r>
              <a:rPr lang="ja-JP" altLang="en-US" dirty="0">
                <a:solidFill>
                  <a:srgbClr val="0000FF"/>
                </a:solidFill>
              </a:rPr>
              <a:t>配布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4C713F28-8E92-4510-927E-A8B25244D84A}"/>
              </a:ext>
            </a:extLst>
          </p:cNvPr>
          <p:cNvSpPr txBox="1"/>
          <p:nvPr/>
        </p:nvSpPr>
        <p:spPr>
          <a:xfrm>
            <a:off x="7112" y="1335235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rgbClr val="0000FF"/>
                </a:solidFill>
              </a:rPr>
              <a:t>展示</a:t>
            </a:r>
            <a:endParaRPr kumimoji="1" lang="en-US" altLang="ja-JP" dirty="0">
              <a:solidFill>
                <a:srgbClr val="0000FF"/>
              </a:solidFill>
            </a:endParaRPr>
          </a:p>
          <a:p>
            <a:r>
              <a:rPr lang="ja-JP" altLang="en-US" dirty="0">
                <a:solidFill>
                  <a:srgbClr val="0000FF"/>
                </a:solidFill>
              </a:rPr>
              <a:t>配布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CD6E6C19-83EE-4394-8EAE-080ACE900F20}"/>
              </a:ext>
            </a:extLst>
          </p:cNvPr>
          <p:cNvSpPr txBox="1"/>
          <p:nvPr/>
        </p:nvSpPr>
        <p:spPr>
          <a:xfrm>
            <a:off x="2989584" y="5479785"/>
            <a:ext cx="3257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〇配信関係（受付位置？）　</a:t>
            </a:r>
            <a:r>
              <a:rPr lang="en-US" altLang="ja-JP" dirty="0"/>
              <a:t>TBD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1A7F52E9-8C24-4242-BC19-221F4AA9BBD7}"/>
              </a:ext>
            </a:extLst>
          </p:cNvPr>
          <p:cNvSpPr txBox="1"/>
          <p:nvPr/>
        </p:nvSpPr>
        <p:spPr>
          <a:xfrm>
            <a:off x="2915816" y="5792692"/>
            <a:ext cx="34329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※</a:t>
            </a:r>
            <a:r>
              <a:rPr lang="ja-JP" altLang="en-US" dirty="0">
                <a:solidFill>
                  <a:srgbClr val="FF0000"/>
                </a:solidFill>
              </a:rPr>
              <a:t>　受付や展示・配布が部屋入口前（外）が可能であるか要確認</a:t>
            </a:r>
            <a:endParaRPr lang="en-US" altLang="ja-JP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4757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7787</TotalTime>
  <Words>201</Words>
  <Application>Microsoft Office PowerPoint</Application>
  <PresentationFormat>画面に合わせる (4:3)</PresentationFormat>
  <Paragraphs>39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Arial Unicode MS</vt:lpstr>
      <vt:lpstr>ＭＳ Ｐゴシック</vt:lpstr>
      <vt:lpstr>ＭＳ Ｐ明朝</vt:lpstr>
      <vt:lpstr>Arial</vt:lpstr>
      <vt:lpstr>Calibri</vt:lpstr>
      <vt:lpstr>Times New Roman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hata</dc:creator>
  <cp:lastModifiedBy>hata</cp:lastModifiedBy>
  <cp:revision>276</cp:revision>
  <cp:lastPrinted>2022-11-21T01:29:32Z</cp:lastPrinted>
  <dcterms:created xsi:type="dcterms:W3CDTF">2016-07-17T00:30:27Z</dcterms:created>
  <dcterms:modified xsi:type="dcterms:W3CDTF">2022-12-27T04:52:25Z</dcterms:modified>
</cp:coreProperties>
</file>